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Layouts/slideLayout5.xml" ContentType="application/vnd.openxmlformats-officedocument.presentationml.slideLayout+xml"/>
  <Override PartName="/ppt/theme/theme4.xml" ContentType="application/vnd.openxmlformats-officedocument.theme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5.xml" ContentType="application/vnd.openxmlformats-officedocument.theme+xml"/>
  <Override PartName="/ppt/slideLayouts/slideLayout8.xml" ContentType="application/vnd.openxmlformats-officedocument.presentationml.slideLayout+xml"/>
  <Override PartName="/ppt/theme/theme6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7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ink/ink1.xml" ContentType="application/inkml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62" r:id="rId2"/>
    <p:sldMasterId id="2147483664" r:id="rId3"/>
    <p:sldMasterId id="2147483666" r:id="rId4"/>
    <p:sldMasterId id="2147483668" r:id="rId5"/>
    <p:sldMasterId id="2147483670" r:id="rId6"/>
    <p:sldMasterId id="2147483672" r:id="rId7"/>
    <p:sldMasterId id="2147483676" r:id="rId8"/>
  </p:sldMasterIdLst>
  <p:notesMasterIdLst>
    <p:notesMasterId r:id="rId14"/>
  </p:notesMasterIdLst>
  <p:sldIdLst>
    <p:sldId id="256" r:id="rId9"/>
    <p:sldId id="259" r:id="rId10"/>
    <p:sldId id="283" r:id="rId11"/>
    <p:sldId id="276" r:id="rId12"/>
    <p:sldId id="284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26E54FD-92F8-405C-ADD2-C358C4AFB83E}" v="8" dt="2023-01-03T21:12:01.48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630" autoAdjust="0"/>
    <p:restoredTop sz="94660"/>
  </p:normalViewPr>
  <p:slideViewPr>
    <p:cSldViewPr snapToGrid="0">
      <p:cViewPr varScale="1">
        <p:scale>
          <a:sx n="66" d="100"/>
          <a:sy n="66" d="100"/>
        </p:scale>
        <p:origin x="293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5.xml"/><Relationship Id="rId18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4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3.xml"/><Relationship Id="rId5" Type="http://schemas.openxmlformats.org/officeDocument/2006/relationships/slideMaster" Target="slideMasters/slideMaster5.xml"/><Relationship Id="rId15" Type="http://schemas.openxmlformats.org/officeDocument/2006/relationships/presProps" Target="presProps.xml"/><Relationship Id="rId10" Type="http://schemas.openxmlformats.org/officeDocument/2006/relationships/slide" Target="slides/slide2.xml"/><Relationship Id="rId19" Type="http://schemas.microsoft.com/office/2016/11/relationships/changesInfo" Target="changesInfos/changesInfo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1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lass, Caleb" userId="81c01ea6-bccc-4178-af5e-bb84e88c284b" providerId="ADAL" clId="{A26E54FD-92F8-405C-ADD2-C358C4AFB83E}"/>
    <pc:docChg chg="custSel addSld delSld modSld">
      <pc:chgData name="Class, Caleb" userId="81c01ea6-bccc-4178-af5e-bb84e88c284b" providerId="ADAL" clId="{A26E54FD-92F8-405C-ADD2-C358C4AFB83E}" dt="2023-01-03T21:12:01.483" v="409"/>
      <pc:docMkLst>
        <pc:docMk/>
      </pc:docMkLst>
      <pc:sldChg chg="modSp mod">
        <pc:chgData name="Class, Caleb" userId="81c01ea6-bccc-4178-af5e-bb84e88c284b" providerId="ADAL" clId="{A26E54FD-92F8-405C-ADD2-C358C4AFB83E}" dt="2023-01-03T21:02:13.848" v="29" actId="20577"/>
        <pc:sldMkLst>
          <pc:docMk/>
          <pc:sldMk cId="2831391183" sldId="256"/>
        </pc:sldMkLst>
        <pc:spChg chg="mod">
          <ac:chgData name="Class, Caleb" userId="81c01ea6-bccc-4178-af5e-bb84e88c284b" providerId="ADAL" clId="{A26E54FD-92F8-405C-ADD2-C358C4AFB83E}" dt="2023-01-03T21:02:13.848" v="29" actId="20577"/>
          <ac:spMkLst>
            <pc:docMk/>
            <pc:sldMk cId="2831391183" sldId="256"/>
            <ac:spMk id="2" creationId="{818070E7-5673-4DEE-BBC0-CE9F022A4A7A}"/>
          </ac:spMkLst>
        </pc:spChg>
      </pc:sldChg>
      <pc:sldChg chg="modSp mod">
        <pc:chgData name="Class, Caleb" userId="81c01ea6-bccc-4178-af5e-bb84e88c284b" providerId="ADAL" clId="{A26E54FD-92F8-405C-ADD2-C358C4AFB83E}" dt="2023-01-03T21:11:08.696" v="408" actId="20577"/>
        <pc:sldMkLst>
          <pc:docMk/>
          <pc:sldMk cId="1826363201" sldId="259"/>
        </pc:sldMkLst>
        <pc:spChg chg="mod">
          <ac:chgData name="Class, Caleb" userId="81c01ea6-bccc-4178-af5e-bb84e88c284b" providerId="ADAL" clId="{A26E54FD-92F8-405C-ADD2-C358C4AFB83E}" dt="2023-01-03T21:11:08.696" v="408" actId="20577"/>
          <ac:spMkLst>
            <pc:docMk/>
            <pc:sldMk cId="1826363201" sldId="259"/>
            <ac:spMk id="7" creationId="{8AC0AAD5-60AD-46DC-B530-F6EB27B88EB2}"/>
          </ac:spMkLst>
        </pc:spChg>
      </pc:sldChg>
      <pc:sldChg chg="new del">
        <pc:chgData name="Class, Caleb" userId="81c01ea6-bccc-4178-af5e-bb84e88c284b" providerId="ADAL" clId="{A26E54FD-92F8-405C-ADD2-C358C4AFB83E}" dt="2023-01-03T21:05:20.699" v="116" actId="47"/>
        <pc:sldMkLst>
          <pc:docMk/>
          <pc:sldMk cId="221306134" sldId="260"/>
        </pc:sldMkLst>
      </pc:sldChg>
      <pc:sldChg chg="del">
        <pc:chgData name="Class, Caleb" userId="81c01ea6-bccc-4178-af5e-bb84e88c284b" providerId="ADAL" clId="{A26E54FD-92F8-405C-ADD2-C358C4AFB83E}" dt="2023-01-03T21:01:50.091" v="0" actId="47"/>
        <pc:sldMkLst>
          <pc:docMk/>
          <pc:sldMk cId="3484434598" sldId="260"/>
        </pc:sldMkLst>
      </pc:sldChg>
      <pc:sldChg chg="del">
        <pc:chgData name="Class, Caleb" userId="81c01ea6-bccc-4178-af5e-bb84e88c284b" providerId="ADAL" clId="{A26E54FD-92F8-405C-ADD2-C358C4AFB83E}" dt="2023-01-03T21:01:50.589" v="1" actId="47"/>
        <pc:sldMkLst>
          <pc:docMk/>
          <pc:sldMk cId="3500527081" sldId="261"/>
        </pc:sldMkLst>
      </pc:sldChg>
      <pc:sldChg chg="del">
        <pc:chgData name="Class, Caleb" userId="81c01ea6-bccc-4178-af5e-bb84e88c284b" providerId="ADAL" clId="{A26E54FD-92F8-405C-ADD2-C358C4AFB83E}" dt="2023-01-03T21:01:51.190" v="3" actId="47"/>
        <pc:sldMkLst>
          <pc:docMk/>
          <pc:sldMk cId="2325172336" sldId="262"/>
        </pc:sldMkLst>
      </pc:sldChg>
      <pc:sldChg chg="del">
        <pc:chgData name="Class, Caleb" userId="81c01ea6-bccc-4178-af5e-bb84e88c284b" providerId="ADAL" clId="{A26E54FD-92F8-405C-ADD2-C358C4AFB83E}" dt="2023-01-03T21:01:52.698" v="5" actId="47"/>
        <pc:sldMkLst>
          <pc:docMk/>
          <pc:sldMk cId="2489416439" sldId="263"/>
        </pc:sldMkLst>
      </pc:sldChg>
      <pc:sldChg chg="add">
        <pc:chgData name="Class, Caleb" userId="81c01ea6-bccc-4178-af5e-bb84e88c284b" providerId="ADAL" clId="{A26E54FD-92F8-405C-ADD2-C358C4AFB83E}" dt="2023-01-03T21:05:09.965" v="115"/>
        <pc:sldMkLst>
          <pc:docMk/>
          <pc:sldMk cId="4238014765" sldId="276"/>
        </pc:sldMkLst>
      </pc:sldChg>
      <pc:sldChg chg="del">
        <pc:chgData name="Class, Caleb" userId="81c01ea6-bccc-4178-af5e-bb84e88c284b" providerId="ADAL" clId="{A26E54FD-92F8-405C-ADD2-C358C4AFB83E}" dt="2023-01-03T21:01:50.931" v="2" actId="47"/>
        <pc:sldMkLst>
          <pc:docMk/>
          <pc:sldMk cId="2913395263" sldId="280"/>
        </pc:sldMkLst>
      </pc:sldChg>
      <pc:sldChg chg="del">
        <pc:chgData name="Class, Caleb" userId="81c01ea6-bccc-4178-af5e-bb84e88c284b" providerId="ADAL" clId="{A26E54FD-92F8-405C-ADD2-C358C4AFB83E}" dt="2023-01-03T21:01:51.727" v="4" actId="47"/>
        <pc:sldMkLst>
          <pc:docMk/>
          <pc:sldMk cId="957145089" sldId="282"/>
        </pc:sldMkLst>
      </pc:sldChg>
      <pc:sldChg chg="add modAnim">
        <pc:chgData name="Class, Caleb" userId="81c01ea6-bccc-4178-af5e-bb84e88c284b" providerId="ADAL" clId="{A26E54FD-92F8-405C-ADD2-C358C4AFB83E}" dt="2023-01-03T21:09:41.304" v="344"/>
        <pc:sldMkLst>
          <pc:docMk/>
          <pc:sldMk cId="3224769766" sldId="283"/>
        </pc:sldMkLst>
      </pc:sldChg>
      <pc:sldChg chg="addSp delSp modSp new mod delAnim modAnim">
        <pc:chgData name="Class, Caleb" userId="81c01ea6-bccc-4178-af5e-bb84e88c284b" providerId="ADAL" clId="{A26E54FD-92F8-405C-ADD2-C358C4AFB83E}" dt="2023-01-03T21:12:01.483" v="409"/>
        <pc:sldMkLst>
          <pc:docMk/>
          <pc:sldMk cId="4247913354" sldId="284"/>
        </pc:sldMkLst>
        <pc:spChg chg="mod">
          <ac:chgData name="Class, Caleb" userId="81c01ea6-bccc-4178-af5e-bb84e88c284b" providerId="ADAL" clId="{A26E54FD-92F8-405C-ADD2-C358C4AFB83E}" dt="2023-01-03T21:05:35.324" v="124" actId="20577"/>
          <ac:spMkLst>
            <pc:docMk/>
            <pc:sldMk cId="4247913354" sldId="284"/>
            <ac:spMk id="2" creationId="{63375D30-0CC9-D1F9-190B-0C61BB021B98}"/>
          </ac:spMkLst>
        </pc:spChg>
        <pc:spChg chg="mod">
          <ac:chgData name="Class, Caleb" userId="81c01ea6-bccc-4178-af5e-bb84e88c284b" providerId="ADAL" clId="{A26E54FD-92F8-405C-ADD2-C358C4AFB83E}" dt="2023-01-03T21:07:11.078" v="338" actId="20577"/>
          <ac:spMkLst>
            <pc:docMk/>
            <pc:sldMk cId="4247913354" sldId="284"/>
            <ac:spMk id="3" creationId="{8962E64C-B5AD-7D89-4B63-A4251A0B42F9}"/>
          </ac:spMkLst>
        </pc:spChg>
        <pc:spChg chg="mod">
          <ac:chgData name="Class, Caleb" userId="81c01ea6-bccc-4178-af5e-bb84e88c284b" providerId="ADAL" clId="{A26E54FD-92F8-405C-ADD2-C358C4AFB83E}" dt="2023-01-03T21:07:07.262" v="337" actId="20577"/>
          <ac:spMkLst>
            <pc:docMk/>
            <pc:sldMk cId="4247913354" sldId="284"/>
            <ac:spMk id="4" creationId="{B3D52EE3-3D5F-9769-F21B-2C266969B9B6}"/>
          </ac:spMkLst>
        </pc:spChg>
        <pc:spChg chg="add mod">
          <ac:chgData name="Class, Caleb" userId="81c01ea6-bccc-4178-af5e-bb84e88c284b" providerId="ADAL" clId="{A26E54FD-92F8-405C-ADD2-C358C4AFB83E}" dt="2023-01-03T21:07:31.825" v="341"/>
          <ac:spMkLst>
            <pc:docMk/>
            <pc:sldMk cId="4247913354" sldId="284"/>
            <ac:spMk id="10" creationId="{F12D0D75-10A9-FC4D-7BAC-AFC255510AA0}"/>
          </ac:spMkLst>
        </pc:spChg>
        <pc:grpChg chg="add del mod">
          <ac:chgData name="Class, Caleb" userId="81c01ea6-bccc-4178-af5e-bb84e88c284b" providerId="ADAL" clId="{A26E54FD-92F8-405C-ADD2-C358C4AFB83E}" dt="2023-01-03T21:06:04.725" v="213" actId="478"/>
          <ac:grpSpMkLst>
            <pc:docMk/>
            <pc:sldMk cId="4247913354" sldId="284"/>
            <ac:grpSpMk id="6" creationId="{8898D2B4-A492-0BB2-5195-5450F939DA76}"/>
          </ac:grpSpMkLst>
        </pc:grpChg>
        <pc:picChg chg="mod topLvl">
          <ac:chgData name="Class, Caleb" userId="81c01ea6-bccc-4178-af5e-bb84e88c284b" providerId="ADAL" clId="{A26E54FD-92F8-405C-ADD2-C358C4AFB83E}" dt="2023-01-03T21:06:11.438" v="215" actId="1076"/>
          <ac:picMkLst>
            <pc:docMk/>
            <pc:sldMk cId="4247913354" sldId="284"/>
            <ac:picMk id="7" creationId="{E89254ED-9D9A-7487-78FB-757AAB7B4643}"/>
          </ac:picMkLst>
        </pc:picChg>
        <pc:picChg chg="del mod topLvl">
          <ac:chgData name="Class, Caleb" userId="81c01ea6-bccc-4178-af5e-bb84e88c284b" providerId="ADAL" clId="{A26E54FD-92F8-405C-ADD2-C358C4AFB83E}" dt="2023-01-03T21:06:04.725" v="213" actId="478"/>
          <ac:picMkLst>
            <pc:docMk/>
            <pc:sldMk cId="4247913354" sldId="284"/>
            <ac:picMk id="8" creationId="{B158DB37-0CFC-B456-F9D7-4AEDA75F1031}"/>
          </ac:picMkLst>
        </pc:picChg>
        <pc:picChg chg="add mod">
          <ac:chgData name="Class, Caleb" userId="81c01ea6-bccc-4178-af5e-bb84e88c284b" providerId="ADAL" clId="{A26E54FD-92F8-405C-ADD2-C358C4AFB83E}" dt="2023-01-03T21:07:21.854" v="340" actId="1076"/>
          <ac:picMkLst>
            <pc:docMk/>
            <pc:sldMk cId="4247913354" sldId="284"/>
            <ac:picMk id="9" creationId="{953FA310-B717-2D4E-1F30-B3C0E6AB0F7B}"/>
          </ac:picMkLst>
        </pc:pic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03T20:12:35.4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39 159 17740,'-12'-111'368,"0"70"-1768,-3 34-913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DA72AF-4ABC-44FD-B5B5-37F15FA534CD}" type="datetimeFigureOut">
              <a:rPr lang="en-US" smtClean="0"/>
              <a:t>5/9/2023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AD7812-F81E-4097-BAB9-A8AD56BF6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6972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AD7812-F81E-4097-BAB9-A8AD56BF663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2717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673850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rgbClr val="FFFFFF"/>
                </a:solidFill>
                <a:latin typeface="Helvetica"/>
                <a:cs typeface="Helvetica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1828800" y="3429624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i="0">
                <a:solidFill>
                  <a:srgbClr val="FFFFFF"/>
                </a:solidFill>
                <a:latin typeface="Georgia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6137567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74639"/>
            <a:ext cx="10972800" cy="36032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600" b="1" i="0">
                <a:solidFill>
                  <a:srgbClr val="13294B"/>
                </a:solidFill>
                <a:latin typeface="Helvetica"/>
                <a:cs typeface="Helvetica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098708"/>
            <a:ext cx="5384800" cy="5027456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rgbClr val="13294B"/>
                </a:solidFill>
                <a:latin typeface="Georgia"/>
                <a:cs typeface="Georgia"/>
              </a:defRPr>
            </a:lvl1pPr>
            <a:lvl2pPr>
              <a:defRPr sz="2400" b="0" i="0">
                <a:solidFill>
                  <a:srgbClr val="13294B"/>
                </a:solidFill>
                <a:latin typeface="Georgia"/>
                <a:cs typeface="Georgia"/>
              </a:defRPr>
            </a:lvl2pPr>
            <a:lvl3pPr>
              <a:defRPr sz="2000" b="0" i="0">
                <a:solidFill>
                  <a:srgbClr val="13294B"/>
                </a:solidFill>
                <a:latin typeface="Georgia"/>
                <a:cs typeface="Georgia"/>
              </a:defRPr>
            </a:lvl3pPr>
            <a:lvl4pPr>
              <a:defRPr sz="1800" b="0" i="0">
                <a:solidFill>
                  <a:srgbClr val="13294B"/>
                </a:solidFill>
                <a:latin typeface="Georgia"/>
                <a:cs typeface="Georgia"/>
              </a:defRPr>
            </a:lvl4pPr>
            <a:lvl5pPr>
              <a:defRPr sz="1800" b="0" i="0">
                <a:solidFill>
                  <a:srgbClr val="13294B"/>
                </a:solidFill>
                <a:latin typeface="Georgia"/>
                <a:cs typeface="Georgia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098708"/>
            <a:ext cx="5384800" cy="5027456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rgbClr val="13294B"/>
                </a:solidFill>
                <a:latin typeface="Georgia"/>
                <a:cs typeface="Georgia"/>
              </a:defRPr>
            </a:lvl1pPr>
            <a:lvl2pPr>
              <a:defRPr sz="2400" b="0" i="0">
                <a:solidFill>
                  <a:srgbClr val="13294B"/>
                </a:solidFill>
                <a:latin typeface="Georgia"/>
                <a:cs typeface="Georgia"/>
              </a:defRPr>
            </a:lvl2pPr>
            <a:lvl3pPr>
              <a:defRPr sz="2000" b="0" i="0">
                <a:solidFill>
                  <a:srgbClr val="13294B"/>
                </a:solidFill>
                <a:latin typeface="Georgia"/>
                <a:cs typeface="Georgia"/>
              </a:defRPr>
            </a:lvl3pPr>
            <a:lvl4pPr>
              <a:defRPr sz="1800" b="0" i="0">
                <a:solidFill>
                  <a:srgbClr val="13294B"/>
                </a:solidFill>
                <a:latin typeface="Georgia"/>
                <a:cs typeface="Georgia"/>
              </a:defRPr>
            </a:lvl4pPr>
            <a:lvl5pPr>
              <a:defRPr sz="1800" b="0" i="0">
                <a:solidFill>
                  <a:srgbClr val="13294B"/>
                </a:solidFill>
                <a:latin typeface="Georgia"/>
                <a:cs typeface="Georgia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10"/>
          </p:nvPr>
        </p:nvSpPr>
        <p:spPr>
          <a:xfrm>
            <a:off x="9360717" y="6220805"/>
            <a:ext cx="1407913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Helvetica"/>
                <a:cs typeface="Helvetica"/>
              </a:defRPr>
            </a:lvl1pPr>
          </a:lstStyle>
          <a:p>
            <a:fld id="{FA8C8404-F368-4C9D-B218-A5EB86FBDF41}" type="datetime1">
              <a:rPr lang="en-US" smtClean="0"/>
              <a:t>5/9/2023</a:t>
            </a:fld>
            <a:endParaRPr lang="en-US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220805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Helvetica"/>
                <a:cs typeface="Helvetica"/>
              </a:defRPr>
            </a:lvl1pPr>
          </a:lstStyle>
          <a:p>
            <a:endParaRPr lang="en-US"/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01809" y="6220805"/>
            <a:ext cx="979295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chemeClr val="bg1"/>
                </a:solidFill>
                <a:latin typeface="Helvetica"/>
                <a:cs typeface="Helvetica"/>
              </a:defRPr>
            </a:lvl1pPr>
          </a:lstStyle>
          <a:p>
            <a:fld id="{82AE3374-EE90-794F-9E8A-914FB65215F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0193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74639"/>
            <a:ext cx="10972800" cy="36032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600" b="1" i="0">
                <a:solidFill>
                  <a:srgbClr val="13294B"/>
                </a:solidFill>
                <a:latin typeface="Helvetica"/>
                <a:cs typeface="Helvetica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09600" y="1099912"/>
            <a:ext cx="5386917" cy="6397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000" b="1" i="0">
                <a:solidFill>
                  <a:srgbClr val="13294B"/>
                </a:solidFill>
                <a:latin typeface="Helvetica"/>
                <a:cs typeface="Helvetic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Content Placeholder 3"/>
          <p:cNvSpPr>
            <a:spLocks noGrp="1"/>
          </p:cNvSpPr>
          <p:nvPr>
            <p:ph sz="half" idx="2"/>
          </p:nvPr>
        </p:nvSpPr>
        <p:spPr>
          <a:xfrm>
            <a:off x="609600" y="1739675"/>
            <a:ext cx="5386917" cy="4386489"/>
          </a:xfrm>
          <a:prstGeom prst="rect">
            <a:avLst/>
          </a:prstGeom>
        </p:spPr>
        <p:txBody>
          <a:bodyPr/>
          <a:lstStyle>
            <a:lvl1pPr>
              <a:defRPr sz="2400" b="0" i="0">
                <a:solidFill>
                  <a:srgbClr val="13294B"/>
                </a:solidFill>
                <a:latin typeface="Georgia"/>
                <a:cs typeface="Georgia"/>
              </a:defRPr>
            </a:lvl1pPr>
            <a:lvl2pPr>
              <a:defRPr sz="2000" b="0" i="0">
                <a:solidFill>
                  <a:srgbClr val="13294B"/>
                </a:solidFill>
                <a:latin typeface="Georgia"/>
                <a:cs typeface="Georgia"/>
              </a:defRPr>
            </a:lvl2pPr>
            <a:lvl3pPr>
              <a:defRPr sz="1800" b="0" i="0">
                <a:solidFill>
                  <a:srgbClr val="13294B"/>
                </a:solidFill>
                <a:latin typeface="Georgia"/>
                <a:cs typeface="Georgia"/>
              </a:defRPr>
            </a:lvl3pPr>
            <a:lvl4pPr>
              <a:defRPr sz="1600" b="0" i="0">
                <a:solidFill>
                  <a:srgbClr val="13294B"/>
                </a:solidFill>
                <a:latin typeface="Georgia"/>
                <a:cs typeface="Georgia"/>
              </a:defRPr>
            </a:lvl4pPr>
            <a:lvl5pPr>
              <a:defRPr sz="1600" b="0" i="0">
                <a:solidFill>
                  <a:srgbClr val="13294B"/>
                </a:solidFill>
                <a:latin typeface="Georgia"/>
                <a:cs typeface="Georgia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193368" y="1098708"/>
            <a:ext cx="5389033" cy="6397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000" b="1" i="0">
                <a:solidFill>
                  <a:srgbClr val="13294B"/>
                </a:solidFill>
                <a:latin typeface="Helvetica"/>
                <a:cs typeface="Helvetic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1738471"/>
            <a:ext cx="5389033" cy="4387693"/>
          </a:xfrm>
          <a:prstGeom prst="rect">
            <a:avLst/>
          </a:prstGeom>
        </p:spPr>
        <p:txBody>
          <a:bodyPr/>
          <a:lstStyle>
            <a:lvl1pPr>
              <a:defRPr sz="2400" b="0" i="0">
                <a:solidFill>
                  <a:srgbClr val="13294B"/>
                </a:solidFill>
                <a:latin typeface="Georgia"/>
                <a:cs typeface="Georgia"/>
              </a:defRPr>
            </a:lvl1pPr>
            <a:lvl2pPr>
              <a:defRPr sz="2000" b="0" i="0">
                <a:solidFill>
                  <a:srgbClr val="13294B"/>
                </a:solidFill>
                <a:latin typeface="Georgia"/>
                <a:cs typeface="Georgia"/>
              </a:defRPr>
            </a:lvl2pPr>
            <a:lvl3pPr>
              <a:defRPr sz="1800" b="0" i="0">
                <a:solidFill>
                  <a:srgbClr val="13294B"/>
                </a:solidFill>
                <a:latin typeface="Georgia"/>
                <a:cs typeface="Georgia"/>
              </a:defRPr>
            </a:lvl3pPr>
            <a:lvl4pPr>
              <a:defRPr sz="1600" b="0" i="0">
                <a:solidFill>
                  <a:srgbClr val="13294B"/>
                </a:solidFill>
                <a:latin typeface="Georgia"/>
                <a:cs typeface="Georgia"/>
              </a:defRPr>
            </a:lvl4pPr>
            <a:lvl5pPr>
              <a:defRPr sz="1600" b="0" i="0">
                <a:solidFill>
                  <a:srgbClr val="13294B"/>
                </a:solidFill>
                <a:latin typeface="Georgia"/>
                <a:cs typeface="Georgia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Date Placeholder 3"/>
          <p:cNvSpPr>
            <a:spLocks noGrp="1"/>
          </p:cNvSpPr>
          <p:nvPr>
            <p:ph type="dt" sz="half" idx="10"/>
          </p:nvPr>
        </p:nvSpPr>
        <p:spPr>
          <a:xfrm>
            <a:off x="9360717" y="6220805"/>
            <a:ext cx="1407913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Helvetica"/>
                <a:cs typeface="Helvetica"/>
              </a:defRPr>
            </a:lvl1pPr>
          </a:lstStyle>
          <a:p>
            <a:fld id="{E882F90B-C5F3-49D1-8B57-E77C59C43D58}" type="datetime1">
              <a:rPr lang="en-US" smtClean="0"/>
              <a:t>5/9/2023</a:t>
            </a:fld>
            <a:endParaRPr lang="en-US"/>
          </a:p>
        </p:txBody>
      </p:sp>
      <p:sp>
        <p:nvSpPr>
          <p:cNvPr id="2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220805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Helvetica"/>
                <a:cs typeface="Helvetica"/>
              </a:defRPr>
            </a:lvl1pPr>
          </a:lstStyle>
          <a:p>
            <a:endParaRPr lang="en-US"/>
          </a:p>
        </p:txBody>
      </p:sp>
      <p:sp>
        <p:nvSpPr>
          <p:cNvPr id="2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01809" y="6220805"/>
            <a:ext cx="979295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chemeClr val="bg1"/>
                </a:solidFill>
                <a:latin typeface="Helvetica"/>
                <a:cs typeface="Helvetica"/>
              </a:defRPr>
            </a:lvl1pPr>
          </a:lstStyle>
          <a:p>
            <a:fld id="{82AE3374-EE90-794F-9E8A-914FB65215F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9128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903741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74639"/>
            <a:ext cx="10972800" cy="36032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600" b="1" i="0">
                <a:solidFill>
                  <a:schemeClr val="tx1"/>
                </a:solidFill>
                <a:latin typeface="Helvetica"/>
                <a:cs typeface="Helvetica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220805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Helvetica"/>
                <a:cs typeface="Helvetica"/>
              </a:defRPr>
            </a:lvl1pPr>
          </a:lstStyle>
          <a:p>
            <a:fld id="{6C9DC9E8-3CD6-4D29-9092-B77A994DA33E}" type="datetime1">
              <a:rPr lang="en-US" smtClean="0"/>
              <a:t>5/9/2023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220805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Helvetica"/>
                <a:cs typeface="Helvetica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8896" y="6220805"/>
            <a:ext cx="3442208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chemeClr val="bg1"/>
                </a:solidFill>
                <a:latin typeface="Helvetica"/>
                <a:cs typeface="Helvetica"/>
              </a:defRPr>
            </a:lvl1pPr>
          </a:lstStyle>
          <a:p>
            <a:fld id="{82AE3374-EE90-794F-9E8A-914FB65215F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609600" y="1098708"/>
            <a:ext cx="10972800" cy="5027456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Georgia"/>
                <a:cs typeface="Georgia"/>
              </a:defRPr>
            </a:lvl1pPr>
            <a:lvl2pPr>
              <a:defRPr b="0" i="0">
                <a:solidFill>
                  <a:schemeClr val="tx1"/>
                </a:solidFill>
                <a:latin typeface="Georgia"/>
                <a:cs typeface="Georgia"/>
              </a:defRPr>
            </a:lvl2pPr>
            <a:lvl3pPr>
              <a:defRPr b="0" i="0">
                <a:solidFill>
                  <a:schemeClr val="tx1"/>
                </a:solidFill>
                <a:latin typeface="Georgia"/>
                <a:cs typeface="Georgia"/>
              </a:defRPr>
            </a:lvl3pPr>
            <a:lvl4pPr>
              <a:defRPr b="0" i="0">
                <a:solidFill>
                  <a:schemeClr val="tx1"/>
                </a:solidFill>
                <a:latin typeface="Georgia"/>
                <a:cs typeface="Georgia"/>
              </a:defRPr>
            </a:lvl4pPr>
            <a:lvl5pPr>
              <a:defRPr b="0" i="0">
                <a:solidFill>
                  <a:schemeClr val="tx1"/>
                </a:solidFill>
                <a:latin typeface="Georgia"/>
                <a:cs typeface="Georgi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56301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098708"/>
            <a:ext cx="5384800" cy="5027456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chemeClr val="tx1"/>
                </a:solidFill>
                <a:latin typeface="Georgia"/>
                <a:cs typeface="Georgia"/>
              </a:defRPr>
            </a:lvl1pPr>
            <a:lvl2pPr>
              <a:defRPr sz="2400" b="0" i="0">
                <a:solidFill>
                  <a:schemeClr val="tx1"/>
                </a:solidFill>
                <a:latin typeface="Georgia"/>
                <a:cs typeface="Georgia"/>
              </a:defRPr>
            </a:lvl2pPr>
            <a:lvl3pPr>
              <a:defRPr sz="2000" b="0" i="0">
                <a:solidFill>
                  <a:schemeClr val="tx1"/>
                </a:solidFill>
                <a:latin typeface="Georgia"/>
                <a:cs typeface="Georgia"/>
              </a:defRPr>
            </a:lvl3pPr>
            <a:lvl4pPr>
              <a:defRPr sz="1800" b="0" i="0">
                <a:solidFill>
                  <a:schemeClr val="tx1"/>
                </a:solidFill>
                <a:latin typeface="Georgia"/>
                <a:cs typeface="Georgia"/>
              </a:defRPr>
            </a:lvl4pPr>
            <a:lvl5pPr>
              <a:defRPr sz="1800" b="0" i="0">
                <a:solidFill>
                  <a:schemeClr val="tx1"/>
                </a:solidFill>
                <a:latin typeface="Georgia"/>
                <a:cs typeface="Georgia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098708"/>
            <a:ext cx="5384800" cy="5027456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chemeClr val="tx1"/>
                </a:solidFill>
                <a:latin typeface="Georgia"/>
                <a:cs typeface="Georgia"/>
              </a:defRPr>
            </a:lvl1pPr>
            <a:lvl2pPr>
              <a:defRPr sz="2400" b="0" i="0">
                <a:solidFill>
                  <a:schemeClr val="tx1"/>
                </a:solidFill>
                <a:latin typeface="Georgia"/>
                <a:cs typeface="Georgia"/>
              </a:defRPr>
            </a:lvl2pPr>
            <a:lvl3pPr>
              <a:defRPr sz="2000" b="0" i="0">
                <a:solidFill>
                  <a:schemeClr val="tx1"/>
                </a:solidFill>
                <a:latin typeface="Georgia"/>
                <a:cs typeface="Georgia"/>
              </a:defRPr>
            </a:lvl3pPr>
            <a:lvl4pPr>
              <a:defRPr sz="1800" b="0" i="0">
                <a:solidFill>
                  <a:schemeClr val="tx1"/>
                </a:solidFill>
                <a:latin typeface="Georgia"/>
                <a:cs typeface="Georgia"/>
              </a:defRPr>
            </a:lvl4pPr>
            <a:lvl5pPr>
              <a:defRPr sz="1800" b="0" i="0">
                <a:solidFill>
                  <a:schemeClr val="tx1"/>
                </a:solidFill>
                <a:latin typeface="Georgia"/>
                <a:cs typeface="Georgia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74639"/>
            <a:ext cx="10972800" cy="36032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600" b="1" i="0">
                <a:solidFill>
                  <a:schemeClr val="tx1"/>
                </a:solidFill>
                <a:latin typeface="Helvetica"/>
                <a:cs typeface="Helvetica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220805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Helvetica"/>
                <a:cs typeface="Helvetica"/>
              </a:defRPr>
            </a:lvl1pPr>
          </a:lstStyle>
          <a:p>
            <a:fld id="{5CAA176C-EB27-4E88-AACA-139D522EF681}" type="datetime1">
              <a:rPr lang="en-US" smtClean="0"/>
              <a:t>5/9/2023</a:t>
            </a:fld>
            <a:endParaRPr lang="en-US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220805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Helvetica"/>
                <a:cs typeface="Helvetica"/>
              </a:defRPr>
            </a:lvl1pPr>
          </a:lstStyle>
          <a:p>
            <a:endParaRPr lang="en-US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8896" y="6220805"/>
            <a:ext cx="3442208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chemeClr val="bg1"/>
                </a:solidFill>
                <a:latin typeface="Helvetica"/>
                <a:cs typeface="Helvetica"/>
              </a:defRPr>
            </a:lvl1pPr>
          </a:lstStyle>
          <a:p>
            <a:fld id="{82AE3374-EE90-794F-9E8A-914FB65215F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9699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09600" y="1099912"/>
            <a:ext cx="5386917" cy="6397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000" b="1" i="0">
                <a:solidFill>
                  <a:schemeClr val="tx1"/>
                </a:solidFill>
                <a:latin typeface="Helvetica"/>
                <a:cs typeface="Helvetic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1739675"/>
            <a:ext cx="5386917" cy="4386489"/>
          </a:xfrm>
          <a:prstGeom prst="rect">
            <a:avLst/>
          </a:prstGeom>
        </p:spPr>
        <p:txBody>
          <a:bodyPr/>
          <a:lstStyle>
            <a:lvl1pPr>
              <a:defRPr sz="2400" b="0" i="0">
                <a:solidFill>
                  <a:schemeClr val="tx1"/>
                </a:solidFill>
                <a:latin typeface="Georgia"/>
                <a:cs typeface="Georgia"/>
              </a:defRPr>
            </a:lvl1pPr>
            <a:lvl2pPr>
              <a:defRPr sz="2000" b="0" i="0">
                <a:solidFill>
                  <a:schemeClr val="tx1"/>
                </a:solidFill>
                <a:latin typeface="Georgia"/>
                <a:cs typeface="Georgia"/>
              </a:defRPr>
            </a:lvl2pPr>
            <a:lvl3pPr>
              <a:defRPr sz="1800" b="0" i="0">
                <a:solidFill>
                  <a:schemeClr val="tx1"/>
                </a:solidFill>
                <a:latin typeface="Georgia"/>
                <a:cs typeface="Georgia"/>
              </a:defRPr>
            </a:lvl3pPr>
            <a:lvl4pPr>
              <a:defRPr sz="1600" b="0" i="0">
                <a:solidFill>
                  <a:schemeClr val="tx1"/>
                </a:solidFill>
                <a:latin typeface="Georgia"/>
                <a:cs typeface="Georgia"/>
              </a:defRPr>
            </a:lvl4pPr>
            <a:lvl5pPr>
              <a:defRPr sz="1600" b="0" i="0">
                <a:solidFill>
                  <a:schemeClr val="tx1"/>
                </a:solidFill>
                <a:latin typeface="Georgia"/>
                <a:cs typeface="Georgia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193368" y="1098708"/>
            <a:ext cx="5389033" cy="6397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000" b="1" i="0">
                <a:solidFill>
                  <a:schemeClr val="tx1"/>
                </a:solidFill>
                <a:latin typeface="Helvetica"/>
                <a:cs typeface="Helvetic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1738471"/>
            <a:ext cx="5389033" cy="4387693"/>
          </a:xfrm>
          <a:prstGeom prst="rect">
            <a:avLst/>
          </a:prstGeom>
        </p:spPr>
        <p:txBody>
          <a:bodyPr/>
          <a:lstStyle>
            <a:lvl1pPr>
              <a:defRPr sz="2400" b="0" i="0">
                <a:solidFill>
                  <a:schemeClr val="tx1"/>
                </a:solidFill>
                <a:latin typeface="Georgia"/>
                <a:cs typeface="Georgia"/>
              </a:defRPr>
            </a:lvl1pPr>
            <a:lvl2pPr>
              <a:defRPr sz="2000" b="0" i="0">
                <a:solidFill>
                  <a:schemeClr val="tx1"/>
                </a:solidFill>
                <a:latin typeface="Georgia"/>
                <a:cs typeface="Georgia"/>
              </a:defRPr>
            </a:lvl2pPr>
            <a:lvl3pPr>
              <a:defRPr sz="1800" b="0" i="0">
                <a:solidFill>
                  <a:schemeClr val="tx1"/>
                </a:solidFill>
                <a:latin typeface="Georgia"/>
                <a:cs typeface="Georgia"/>
              </a:defRPr>
            </a:lvl3pPr>
            <a:lvl4pPr>
              <a:defRPr sz="1600" b="0" i="0">
                <a:solidFill>
                  <a:schemeClr val="tx1"/>
                </a:solidFill>
                <a:latin typeface="Georgia"/>
                <a:cs typeface="Georgia"/>
              </a:defRPr>
            </a:lvl4pPr>
            <a:lvl5pPr>
              <a:defRPr sz="1600" b="0" i="0">
                <a:solidFill>
                  <a:schemeClr val="tx1"/>
                </a:solidFill>
                <a:latin typeface="Georgia"/>
                <a:cs typeface="Georgia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74639"/>
            <a:ext cx="10972800" cy="36032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600" b="1" i="0">
                <a:solidFill>
                  <a:schemeClr val="tx1"/>
                </a:solidFill>
                <a:latin typeface="Helvetica"/>
                <a:cs typeface="Helvetica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220805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Helvetica"/>
                <a:cs typeface="Helvetica"/>
              </a:defRPr>
            </a:lvl1pPr>
          </a:lstStyle>
          <a:p>
            <a:fld id="{148000FB-B8E6-47E2-BB1F-A3CAAEF95EBC}" type="datetime1">
              <a:rPr lang="en-US" smtClean="0"/>
              <a:t>5/9/2023</a:t>
            </a:fld>
            <a:endParaRPr lang="en-US"/>
          </a:p>
        </p:txBody>
      </p:sp>
      <p:sp>
        <p:nvSpPr>
          <p:cNvPr id="1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220805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Helvetica"/>
                <a:cs typeface="Helvetica"/>
              </a:defRPr>
            </a:lvl1pPr>
          </a:lstStyle>
          <a:p>
            <a:endParaRPr lang="en-US"/>
          </a:p>
        </p:txBody>
      </p:sp>
      <p:sp>
        <p:nvSpPr>
          <p:cNvPr id="1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8896" y="6220805"/>
            <a:ext cx="3442208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chemeClr val="bg1"/>
                </a:solidFill>
                <a:latin typeface="Helvetica"/>
                <a:cs typeface="Helvetica"/>
              </a:defRPr>
            </a:lvl1pPr>
          </a:lstStyle>
          <a:p>
            <a:fld id="{82AE3374-EE90-794F-9E8A-914FB65215F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0411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979191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688118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rgbClr val="13294B"/>
                </a:solidFill>
                <a:latin typeface="Helvetica"/>
                <a:cs typeface="Helvetica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1828800" y="3443892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i="0">
                <a:solidFill>
                  <a:srgbClr val="13294B"/>
                </a:solidFill>
                <a:latin typeface="Georgia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6374935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673850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rgbClr val="FFFFFF"/>
                </a:solidFill>
                <a:latin typeface="Helvetica"/>
                <a:cs typeface="Helvetica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1828800" y="3429624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i="0">
                <a:solidFill>
                  <a:srgbClr val="FFFFFF"/>
                </a:solidFill>
                <a:latin typeface="Georgia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3993324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688118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rgbClr val="13294B"/>
                </a:solidFill>
                <a:latin typeface="Helvetica"/>
                <a:cs typeface="Helvetica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1828800" y="3443892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i="0">
                <a:solidFill>
                  <a:srgbClr val="13294B"/>
                </a:solidFill>
                <a:latin typeface="Georgia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6476902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673850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rgbClr val="FFFFFF"/>
                </a:solidFill>
                <a:latin typeface="Helvetica"/>
                <a:cs typeface="Helvetica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1828800" y="3429624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i="0">
                <a:solidFill>
                  <a:srgbClr val="FFFFFF"/>
                </a:solidFill>
                <a:latin typeface="Georgia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1897758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74639"/>
            <a:ext cx="10972800" cy="36032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600" b="1" i="0">
                <a:solidFill>
                  <a:srgbClr val="13294B"/>
                </a:solidFill>
                <a:latin typeface="Helvetica"/>
                <a:cs typeface="Helvetica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098708"/>
            <a:ext cx="5384800" cy="5027456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rgbClr val="13294B"/>
                </a:solidFill>
                <a:latin typeface="Georgia"/>
                <a:cs typeface="Georgia"/>
              </a:defRPr>
            </a:lvl1pPr>
            <a:lvl2pPr>
              <a:defRPr sz="2400" b="0" i="0">
                <a:solidFill>
                  <a:srgbClr val="13294B"/>
                </a:solidFill>
                <a:latin typeface="Georgia"/>
                <a:cs typeface="Georgia"/>
              </a:defRPr>
            </a:lvl2pPr>
            <a:lvl3pPr>
              <a:defRPr sz="2000" b="0" i="0">
                <a:solidFill>
                  <a:srgbClr val="13294B"/>
                </a:solidFill>
                <a:latin typeface="Georgia"/>
                <a:cs typeface="Georgia"/>
              </a:defRPr>
            </a:lvl3pPr>
            <a:lvl4pPr>
              <a:defRPr sz="1800" b="0" i="0">
                <a:solidFill>
                  <a:srgbClr val="13294B"/>
                </a:solidFill>
                <a:latin typeface="Georgia"/>
                <a:cs typeface="Georgia"/>
              </a:defRPr>
            </a:lvl4pPr>
            <a:lvl5pPr>
              <a:defRPr sz="1800" b="0" i="0">
                <a:solidFill>
                  <a:srgbClr val="13294B"/>
                </a:solidFill>
                <a:latin typeface="Georgia"/>
                <a:cs typeface="Georgia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098708"/>
            <a:ext cx="5384800" cy="5027456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rgbClr val="13294B"/>
                </a:solidFill>
                <a:latin typeface="Georgia"/>
                <a:cs typeface="Georgia"/>
              </a:defRPr>
            </a:lvl1pPr>
            <a:lvl2pPr>
              <a:defRPr sz="2400" b="0" i="0">
                <a:solidFill>
                  <a:srgbClr val="13294B"/>
                </a:solidFill>
                <a:latin typeface="Georgia"/>
                <a:cs typeface="Georgia"/>
              </a:defRPr>
            </a:lvl2pPr>
            <a:lvl3pPr>
              <a:defRPr sz="2000" b="0" i="0">
                <a:solidFill>
                  <a:srgbClr val="13294B"/>
                </a:solidFill>
                <a:latin typeface="Georgia"/>
                <a:cs typeface="Georgia"/>
              </a:defRPr>
            </a:lvl3pPr>
            <a:lvl4pPr>
              <a:defRPr sz="1800" b="0" i="0">
                <a:solidFill>
                  <a:srgbClr val="13294B"/>
                </a:solidFill>
                <a:latin typeface="Georgia"/>
                <a:cs typeface="Georgia"/>
              </a:defRPr>
            </a:lvl4pPr>
            <a:lvl5pPr>
              <a:defRPr sz="1800" b="0" i="0">
                <a:solidFill>
                  <a:srgbClr val="13294B"/>
                </a:solidFill>
                <a:latin typeface="Georgia"/>
                <a:cs typeface="Georgia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10"/>
          </p:nvPr>
        </p:nvSpPr>
        <p:spPr>
          <a:xfrm>
            <a:off x="9360717" y="6220805"/>
            <a:ext cx="1407913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Helvetica"/>
                <a:cs typeface="Helvetica"/>
              </a:defRPr>
            </a:lvl1pPr>
          </a:lstStyle>
          <a:p>
            <a:fld id="{FA8C8404-F368-4C9D-B218-A5EB86FBDF41}" type="datetime1">
              <a:rPr lang="en-US" smtClean="0"/>
              <a:t>5/9/2023</a:t>
            </a:fld>
            <a:endParaRPr lang="en-US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220805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Helvetica"/>
                <a:cs typeface="Helvetica"/>
              </a:defRPr>
            </a:lvl1pPr>
          </a:lstStyle>
          <a:p>
            <a:endParaRPr lang="en-US"/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01809" y="6220805"/>
            <a:ext cx="979295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chemeClr val="bg1"/>
                </a:solidFill>
                <a:latin typeface="Helvetica"/>
                <a:cs typeface="Helvetica"/>
              </a:defRPr>
            </a:lvl1pPr>
          </a:lstStyle>
          <a:p>
            <a:fld id="{82AE3374-EE90-794F-9E8A-914FB65215F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6206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688118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rgbClr val="13294B"/>
                </a:solidFill>
                <a:latin typeface="Helvetica"/>
                <a:cs typeface="Helvetica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1828800" y="3443892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i="0">
                <a:solidFill>
                  <a:srgbClr val="13294B"/>
                </a:solidFill>
                <a:latin typeface="Georgia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2408264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9360717" y="6220805"/>
            <a:ext cx="1407913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Helvetica"/>
                <a:cs typeface="Helvetica"/>
              </a:defRPr>
            </a:lvl1pPr>
          </a:lstStyle>
          <a:p>
            <a:fld id="{0CF27747-0899-4849-B63C-7CA1D3819562}" type="datetime1">
              <a:rPr lang="en-US" smtClean="0"/>
              <a:t>5/9/2023</a:t>
            </a:fld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220805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Helvetica"/>
                <a:cs typeface="Helvetica"/>
              </a:defRPr>
            </a:lvl1pPr>
          </a:lstStyle>
          <a:p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01809" y="6220805"/>
            <a:ext cx="979295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chemeClr val="bg1"/>
                </a:solidFill>
                <a:latin typeface="Helvetica"/>
                <a:cs typeface="Helvetica"/>
              </a:defRPr>
            </a:lvl1pPr>
          </a:lstStyle>
          <a:p>
            <a:fld id="{82AE3374-EE90-794F-9E8A-914FB65215F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609600" y="1098708"/>
            <a:ext cx="10972800" cy="5027456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rgbClr val="13294B"/>
                </a:solidFill>
                <a:latin typeface="Georgia"/>
                <a:cs typeface="Georgia"/>
              </a:defRPr>
            </a:lvl1pPr>
            <a:lvl2pPr>
              <a:defRPr b="0" i="0">
                <a:solidFill>
                  <a:srgbClr val="13294B"/>
                </a:solidFill>
                <a:latin typeface="Georgia"/>
                <a:cs typeface="Georgia"/>
              </a:defRPr>
            </a:lvl2pPr>
            <a:lvl3pPr>
              <a:defRPr b="0" i="0">
                <a:solidFill>
                  <a:srgbClr val="13294B"/>
                </a:solidFill>
                <a:latin typeface="Georgia"/>
                <a:cs typeface="Georgia"/>
              </a:defRPr>
            </a:lvl3pPr>
            <a:lvl4pPr>
              <a:defRPr b="0" i="0">
                <a:solidFill>
                  <a:srgbClr val="13294B"/>
                </a:solidFill>
                <a:latin typeface="Georgia"/>
                <a:cs typeface="Georgia"/>
              </a:defRPr>
            </a:lvl4pPr>
            <a:lvl5pPr>
              <a:defRPr b="0" i="0">
                <a:solidFill>
                  <a:srgbClr val="13294B"/>
                </a:solidFill>
                <a:latin typeface="Georgia"/>
                <a:cs typeface="Georgi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74639"/>
            <a:ext cx="10972800" cy="36032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600" b="1" i="0">
                <a:solidFill>
                  <a:srgbClr val="13294B"/>
                </a:solidFill>
                <a:latin typeface="Helvetica"/>
                <a:cs typeface="Helvetica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876530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3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4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5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jpeg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8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.jpeg"/><Relationship Id="rId5" Type="http://schemas.openxmlformats.org/officeDocument/2006/relationships/theme" Target="../theme/theme7.xml"/><Relationship Id="rId4" Type="http://schemas.openxmlformats.org/officeDocument/2006/relationships/slideLayout" Target="../slideLayouts/slideLayout12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.jpeg"/><Relationship Id="rId4" Type="http://schemas.openxmlformats.org/officeDocument/2006/relationships/theme" Target="../theme/theme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677920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82" r:id="rId2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060200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641794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00167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030493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80" r:id="rId2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568323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962031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81" r:id="rId4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83513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070E7-5673-4DEE-BBC0-CE9F022A4A7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Histograms and Box Plots</a:t>
            </a:r>
            <a:endParaRPr lang="en-US" sz="2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E32FE9-BCC4-4D7A-A04B-6B5B6C7527E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RX 319</a:t>
            </a:r>
          </a:p>
          <a:p>
            <a:r>
              <a:rPr lang="en-US"/>
              <a:t>Introduction to Healthcare Analytics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EF3B9C4D-8FA7-4650-A85B-9410E7A8E089}"/>
                  </a:ext>
                </a:extLst>
              </p14:cNvPr>
              <p14:cNvContentPartPr/>
              <p14:nvPr/>
            </p14:nvContentPartPr>
            <p14:xfrm>
              <a:off x="13584357" y="2612442"/>
              <a:ext cx="14040" cy="572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EF3B9C4D-8FA7-4650-A85B-9410E7A8E08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575582" y="2603498"/>
                <a:ext cx="31239" cy="7477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313911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AC0AAD5-60AD-46DC-B530-F6EB27B88E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Interpret a histogram.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Interpret a box plot.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Identify ggplot2 commands to make histograms and box plots.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Contrast histograms and box plots.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F1B01D-D48E-43CF-B013-87867430B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Learning Objectives</a:t>
            </a:r>
          </a:p>
        </p:txBody>
      </p:sp>
      <p:sp>
        <p:nvSpPr>
          <p:cNvPr id="6" name="Slide Number Placeholder 10">
            <a:extLst>
              <a:ext uri="{FF2B5EF4-FFF2-40B4-BE49-F238E27FC236}">
                <a16:creationId xmlns:a16="http://schemas.microsoft.com/office/drawing/2014/main" id="{13B4A94E-3DAA-49D7-B25E-E1E9BA374CC9}"/>
              </a:ext>
            </a:extLst>
          </p:cNvPr>
          <p:cNvSpPr txBox="1">
            <a:spLocks/>
          </p:cNvSpPr>
          <p:nvPr/>
        </p:nvSpPr>
        <p:spPr>
          <a:xfrm>
            <a:off x="10374963" y="6062489"/>
            <a:ext cx="97929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1" i="0" kern="1200">
                <a:solidFill>
                  <a:schemeClr val="bg1"/>
                </a:solidFill>
                <a:latin typeface="Helvetica"/>
                <a:ea typeface="+mn-ea"/>
                <a:cs typeface="Helvetic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2AE3374-EE90-794F-9E8A-914FB65215F6}" type="slidenum">
              <a:rPr lang="en-US" smtClean="0">
                <a:solidFill>
                  <a:schemeClr val="tx1"/>
                </a:solidFill>
              </a:rPr>
              <a:pPr algn="r"/>
              <a:t>2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63632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9CAA59-A5E3-71F3-D058-B9050A067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a distribution using a histogram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93E9EA-4E9C-E9F1-4656-87D2F1F696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098708"/>
            <a:ext cx="11271504" cy="1829549"/>
          </a:xfrm>
        </p:spPr>
        <p:txBody>
          <a:bodyPr/>
          <a:lstStyle/>
          <a:p>
            <a:r>
              <a:rPr lang="en-US" dirty="0"/>
              <a:t>A </a:t>
            </a:r>
            <a:r>
              <a:rPr lang="en-US" b="1" dirty="0"/>
              <a:t>histogram </a:t>
            </a:r>
            <a:r>
              <a:rPr lang="en-US" dirty="0"/>
              <a:t>is a special type of </a:t>
            </a:r>
            <a:r>
              <a:rPr lang="en-US" b="1" dirty="0"/>
              <a:t>bar chart.</a:t>
            </a:r>
          </a:p>
          <a:p>
            <a:r>
              <a:rPr lang="en-US" dirty="0"/>
              <a:t>We use it to count the number of observations of a </a:t>
            </a:r>
            <a:r>
              <a:rPr lang="en-US" b="1" dirty="0"/>
              <a:t>numeric</a:t>
            </a:r>
            <a:r>
              <a:rPr lang="en-US" dirty="0"/>
              <a:t> variable within certain ranges.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3CA5E3-28D8-5B79-4D11-168C89275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E3374-EE90-794F-9E8A-914FB65215F6}" type="slidenum">
              <a:rPr lang="en-US" smtClean="0"/>
              <a:pPr/>
              <a:t>3</a:t>
            </a:fld>
            <a:endParaRPr lang="en-US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D81E9F24-5AC3-B785-6F2B-D70E82EFA2FF}"/>
              </a:ext>
            </a:extLst>
          </p:cNvPr>
          <p:cNvGraphicFramePr>
            <a:graphicFrameLocks noGrp="1"/>
          </p:cNvGraphicFramePr>
          <p:nvPr>
            <p:ph sz="half" idx="2"/>
          </p:nvPr>
        </p:nvGraphicFramePr>
        <p:xfrm>
          <a:off x="1288144" y="2659331"/>
          <a:ext cx="3913237" cy="3924030"/>
        </p:xfrm>
        <a:graphic>
          <a:graphicData uri="http://schemas.openxmlformats.org/drawingml/2006/table">
            <a:tbl>
              <a:tblPr firstRow="1">
                <a:tableStyleId>{793D81CF-94F2-401A-BA57-92F5A7B2D0C5}</a:tableStyleId>
              </a:tblPr>
              <a:tblGrid>
                <a:gridCol w="953728">
                  <a:extLst>
                    <a:ext uri="{9D8B030D-6E8A-4147-A177-3AD203B41FA5}">
                      <a16:colId xmlns:a16="http://schemas.microsoft.com/office/drawing/2014/main" val="2040434244"/>
                    </a:ext>
                  </a:extLst>
                </a:gridCol>
                <a:gridCol w="983226">
                  <a:extLst>
                    <a:ext uri="{9D8B030D-6E8A-4147-A177-3AD203B41FA5}">
                      <a16:colId xmlns:a16="http://schemas.microsoft.com/office/drawing/2014/main" val="1937532309"/>
                    </a:ext>
                  </a:extLst>
                </a:gridCol>
                <a:gridCol w="835742">
                  <a:extLst>
                    <a:ext uri="{9D8B030D-6E8A-4147-A177-3AD203B41FA5}">
                      <a16:colId xmlns:a16="http://schemas.microsoft.com/office/drawing/2014/main" val="2634965204"/>
                    </a:ext>
                  </a:extLst>
                </a:gridCol>
                <a:gridCol w="1140541">
                  <a:extLst>
                    <a:ext uri="{9D8B030D-6E8A-4147-A177-3AD203B41FA5}">
                      <a16:colId xmlns:a16="http://schemas.microsoft.com/office/drawing/2014/main" val="1438022498"/>
                    </a:ext>
                  </a:extLst>
                </a:gridCol>
              </a:tblGrid>
              <a:tr h="26160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Age</a:t>
                      </a:r>
                      <a:endParaRPr lang="en-US" sz="13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Maximum HR</a:t>
                      </a:r>
                      <a:endParaRPr lang="en-US" sz="13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…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Heart Disease?</a:t>
                      </a:r>
                      <a:endParaRPr lang="en-US" sz="13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6902245"/>
                  </a:ext>
                </a:extLst>
              </a:tr>
              <a:tr h="26160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u="none" strike="noStrike">
                          <a:solidFill>
                            <a:srgbClr val="000000"/>
                          </a:solidFill>
                          <a:effectLst/>
                        </a:rPr>
                        <a:t>41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u="none" strike="noStrike">
                          <a:solidFill>
                            <a:srgbClr val="000000"/>
                          </a:solidFill>
                          <a:effectLst/>
                        </a:rPr>
                        <a:t>172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…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Healthy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586566424"/>
                  </a:ext>
                </a:extLst>
              </a:tr>
              <a:tr h="26160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u="none" strike="noStrike">
                          <a:solidFill>
                            <a:srgbClr val="000000"/>
                          </a:solidFill>
                          <a:effectLst/>
                        </a:rPr>
                        <a:t>62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u="none" strike="noStrike">
                          <a:solidFill>
                            <a:srgbClr val="000000"/>
                          </a:solidFill>
                          <a:effectLst/>
                        </a:rPr>
                        <a:t>160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Disease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96639709"/>
                  </a:ext>
                </a:extLst>
              </a:tr>
              <a:tr h="26160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57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u="none" strike="noStrike">
                          <a:solidFill>
                            <a:srgbClr val="000000"/>
                          </a:solidFill>
                          <a:effectLst/>
                        </a:rPr>
                        <a:t>163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Healthy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437123007"/>
                  </a:ext>
                </a:extLst>
              </a:tr>
              <a:tr h="26160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u="none" strike="noStrike">
                          <a:solidFill>
                            <a:srgbClr val="000000"/>
                          </a:solidFill>
                          <a:effectLst/>
                        </a:rPr>
                        <a:t>56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u="none" strike="noStrike">
                          <a:solidFill>
                            <a:srgbClr val="000000"/>
                          </a:solidFill>
                          <a:effectLst/>
                        </a:rPr>
                        <a:t>153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Healthy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53461221"/>
                  </a:ext>
                </a:extLst>
              </a:tr>
              <a:tr h="26160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u="none" strike="noStrike">
                          <a:solidFill>
                            <a:srgbClr val="000000"/>
                          </a:solidFill>
                          <a:effectLst/>
                        </a:rPr>
                        <a:t>48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u="none" strike="noStrike">
                          <a:solidFill>
                            <a:srgbClr val="000000"/>
                          </a:solidFill>
                          <a:effectLst/>
                        </a:rPr>
                        <a:t>139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Healthy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422490193"/>
                  </a:ext>
                </a:extLst>
              </a:tr>
              <a:tr h="26160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u="none" strike="noStrike">
                          <a:solidFill>
                            <a:srgbClr val="000000"/>
                          </a:solidFill>
                          <a:effectLst/>
                        </a:rPr>
                        <a:t>58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u="none" strike="noStrike">
                          <a:solidFill>
                            <a:srgbClr val="000000"/>
                          </a:solidFill>
                          <a:effectLst/>
                        </a:rPr>
                        <a:t>162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Healthy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218246617"/>
                  </a:ext>
                </a:extLst>
              </a:tr>
              <a:tr h="26160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u="none" strike="noStrike">
                          <a:solidFill>
                            <a:srgbClr val="000000"/>
                          </a:solidFill>
                          <a:effectLst/>
                        </a:rPr>
                        <a:t>50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u="none" strike="noStrike">
                          <a:solidFill>
                            <a:srgbClr val="000000"/>
                          </a:solidFill>
                          <a:effectLst/>
                        </a:rPr>
                        <a:t>158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Healthy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748582776"/>
                  </a:ext>
                </a:extLst>
              </a:tr>
              <a:tr h="26160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u="none" strike="noStrike">
                          <a:solidFill>
                            <a:srgbClr val="000000"/>
                          </a:solidFill>
                          <a:effectLst/>
                        </a:rPr>
                        <a:t>58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u="none" strike="noStrike">
                          <a:solidFill>
                            <a:srgbClr val="000000"/>
                          </a:solidFill>
                          <a:effectLst/>
                        </a:rPr>
                        <a:t>172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Healthy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6869982"/>
                  </a:ext>
                </a:extLst>
              </a:tr>
              <a:tr h="26160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u="none" strike="noStrike">
                          <a:solidFill>
                            <a:srgbClr val="000000"/>
                          </a:solidFill>
                          <a:effectLst/>
                        </a:rPr>
                        <a:t>66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u="none" strike="noStrike">
                          <a:solidFill>
                            <a:srgbClr val="000000"/>
                          </a:solidFill>
                          <a:effectLst/>
                        </a:rPr>
                        <a:t>114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Healthy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324980454"/>
                  </a:ext>
                </a:extLst>
              </a:tr>
              <a:tr h="26160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u="none" strike="noStrike">
                          <a:solidFill>
                            <a:srgbClr val="000000"/>
                          </a:solidFill>
                          <a:effectLst/>
                        </a:rPr>
                        <a:t>69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u="none" strike="noStrike">
                          <a:solidFill>
                            <a:srgbClr val="000000"/>
                          </a:solidFill>
                          <a:effectLst/>
                        </a:rPr>
                        <a:t>151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Healthy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977063807"/>
                  </a:ext>
                </a:extLst>
              </a:tr>
              <a:tr h="26160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u="none" strike="noStrike">
                          <a:solidFill>
                            <a:srgbClr val="000000"/>
                          </a:solidFill>
                          <a:effectLst/>
                        </a:rPr>
                        <a:t>65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u="none" strike="noStrike">
                          <a:solidFill>
                            <a:srgbClr val="000000"/>
                          </a:solidFill>
                          <a:effectLst/>
                        </a:rPr>
                        <a:t>114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Disease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031179463"/>
                  </a:ext>
                </a:extLst>
              </a:tr>
              <a:tr h="26160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71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u="none" strike="noStrike">
                          <a:solidFill>
                            <a:srgbClr val="000000"/>
                          </a:solidFill>
                          <a:effectLst/>
                        </a:rPr>
                        <a:t>162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Healthy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440939898"/>
                  </a:ext>
                </a:extLst>
              </a:tr>
              <a:tr h="26160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61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169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Disease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12867685"/>
                  </a:ext>
                </a:extLst>
              </a:tr>
              <a:tr h="261602"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US" sz="13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Hundreds more…</a:t>
                      </a:r>
                    </a:p>
                  </a:txBody>
                  <a:tcPr marL="7620" marR="7620" marT="7620" marB="0" anchor="b"/>
                </a:tc>
                <a:tc hMerge="1">
                  <a:txBody>
                    <a:bodyPr/>
                    <a:lstStyle/>
                    <a:p>
                      <a:pPr algn="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 hMerge="1">
                  <a:txBody>
                    <a:bodyPr/>
                    <a:lstStyle/>
                    <a:p>
                      <a:pPr algn="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713214808"/>
                  </a:ext>
                </a:extLst>
              </a:tr>
            </a:tbl>
          </a:graphicData>
        </a:graphic>
      </p:graphicFrame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EB96720C-2030-DD2C-7703-9D394117A3FD}"/>
              </a:ext>
            </a:extLst>
          </p:cNvPr>
          <p:cNvSpPr txBox="1">
            <a:spLocks/>
          </p:cNvSpPr>
          <p:nvPr/>
        </p:nvSpPr>
        <p:spPr>
          <a:xfrm>
            <a:off x="10374963" y="6062489"/>
            <a:ext cx="97929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1" i="0" kern="1200">
                <a:solidFill>
                  <a:schemeClr val="bg1"/>
                </a:solidFill>
                <a:latin typeface="Helvetica"/>
                <a:ea typeface="+mn-ea"/>
                <a:cs typeface="Helvetic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2AE3374-EE90-794F-9E8A-914FB65215F6}" type="slidenum">
              <a:rPr lang="en-US" smtClean="0">
                <a:solidFill>
                  <a:schemeClr val="tx1"/>
                </a:solidFill>
              </a:rPr>
              <a:pPr algn="r"/>
              <a:t>3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DC60AB7-FF99-1D0E-AD0C-0166673AC2E6}"/>
              </a:ext>
            </a:extLst>
          </p:cNvPr>
          <p:cNvGrpSpPr/>
          <p:nvPr/>
        </p:nvGrpSpPr>
        <p:grpSpPr>
          <a:xfrm>
            <a:off x="6990621" y="2821652"/>
            <a:ext cx="4158714" cy="3605962"/>
            <a:chOff x="6990621" y="2821652"/>
            <a:chExt cx="4158714" cy="3605962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CEDD06C-17C6-007B-CDB6-6583878AD9E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90621" y="3436539"/>
              <a:ext cx="4158714" cy="2991075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F1AC72A0-7ADB-A3FA-66B8-4E3C3A977FD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24487" y="2821652"/>
              <a:ext cx="3924848" cy="3715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24769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101C8D-4AA5-1EE4-D7DC-8D44865FCD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distributions with box plots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887810-6FDF-5B86-F957-4165505361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E3374-EE90-794F-9E8A-914FB65215F6}" type="slidenum">
              <a:rPr lang="en-US" smtClean="0"/>
              <a:pPr/>
              <a:t>4</a:t>
            </a:fld>
            <a:endParaRPr lang="en-US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2E380F82-980E-D274-2A3E-41D26EA32C89}"/>
              </a:ext>
            </a:extLst>
          </p:cNvPr>
          <p:cNvGraphicFramePr>
            <a:graphicFrameLocks noGrp="1"/>
          </p:cNvGraphicFramePr>
          <p:nvPr/>
        </p:nvGraphicFramePr>
        <p:xfrm>
          <a:off x="1391265" y="1446455"/>
          <a:ext cx="3913237" cy="4708836"/>
        </p:xfrm>
        <a:graphic>
          <a:graphicData uri="http://schemas.openxmlformats.org/drawingml/2006/table">
            <a:tbl>
              <a:tblPr firstRow="1">
                <a:tableStyleId>{793D81CF-94F2-401A-BA57-92F5A7B2D0C5}</a:tableStyleId>
              </a:tblPr>
              <a:tblGrid>
                <a:gridCol w="953728">
                  <a:extLst>
                    <a:ext uri="{9D8B030D-6E8A-4147-A177-3AD203B41FA5}">
                      <a16:colId xmlns:a16="http://schemas.microsoft.com/office/drawing/2014/main" val="2040434244"/>
                    </a:ext>
                  </a:extLst>
                </a:gridCol>
                <a:gridCol w="983226">
                  <a:extLst>
                    <a:ext uri="{9D8B030D-6E8A-4147-A177-3AD203B41FA5}">
                      <a16:colId xmlns:a16="http://schemas.microsoft.com/office/drawing/2014/main" val="1937532309"/>
                    </a:ext>
                  </a:extLst>
                </a:gridCol>
                <a:gridCol w="835742">
                  <a:extLst>
                    <a:ext uri="{9D8B030D-6E8A-4147-A177-3AD203B41FA5}">
                      <a16:colId xmlns:a16="http://schemas.microsoft.com/office/drawing/2014/main" val="2634965204"/>
                    </a:ext>
                  </a:extLst>
                </a:gridCol>
                <a:gridCol w="1140541">
                  <a:extLst>
                    <a:ext uri="{9D8B030D-6E8A-4147-A177-3AD203B41FA5}">
                      <a16:colId xmlns:a16="http://schemas.microsoft.com/office/drawing/2014/main" val="1438022498"/>
                    </a:ext>
                  </a:extLst>
                </a:gridCol>
              </a:tblGrid>
              <a:tr h="26160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Age</a:t>
                      </a:r>
                      <a:endParaRPr lang="en-US" sz="13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Maximum HR</a:t>
                      </a:r>
                      <a:endParaRPr lang="en-US" sz="13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…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Heart Disease?</a:t>
                      </a:r>
                      <a:endParaRPr lang="en-US" sz="13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6902245"/>
                  </a:ext>
                </a:extLst>
              </a:tr>
              <a:tr h="26160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u="none" strike="noStrike">
                          <a:solidFill>
                            <a:srgbClr val="000000"/>
                          </a:solidFill>
                          <a:effectLst/>
                        </a:rPr>
                        <a:t>41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u="none" strike="noStrike">
                          <a:solidFill>
                            <a:srgbClr val="000000"/>
                          </a:solidFill>
                          <a:effectLst/>
                        </a:rPr>
                        <a:t>172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…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Healthy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586566424"/>
                  </a:ext>
                </a:extLst>
              </a:tr>
              <a:tr h="26160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u="none" strike="noStrike">
                          <a:solidFill>
                            <a:srgbClr val="000000"/>
                          </a:solidFill>
                          <a:effectLst/>
                        </a:rPr>
                        <a:t>62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u="none" strike="noStrike">
                          <a:solidFill>
                            <a:srgbClr val="000000"/>
                          </a:solidFill>
                          <a:effectLst/>
                        </a:rPr>
                        <a:t>160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Disease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96639709"/>
                  </a:ext>
                </a:extLst>
              </a:tr>
              <a:tr h="26160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57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u="none" strike="noStrike">
                          <a:solidFill>
                            <a:srgbClr val="000000"/>
                          </a:solidFill>
                          <a:effectLst/>
                        </a:rPr>
                        <a:t>163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Healthy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437123007"/>
                  </a:ext>
                </a:extLst>
              </a:tr>
              <a:tr h="26160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u="none" strike="noStrike">
                          <a:solidFill>
                            <a:srgbClr val="000000"/>
                          </a:solidFill>
                          <a:effectLst/>
                        </a:rPr>
                        <a:t>56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u="none" strike="noStrike">
                          <a:solidFill>
                            <a:srgbClr val="000000"/>
                          </a:solidFill>
                          <a:effectLst/>
                        </a:rPr>
                        <a:t>153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Healthy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53461221"/>
                  </a:ext>
                </a:extLst>
              </a:tr>
              <a:tr h="26160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u="none" strike="noStrike">
                          <a:solidFill>
                            <a:srgbClr val="000000"/>
                          </a:solidFill>
                          <a:effectLst/>
                        </a:rPr>
                        <a:t>48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u="none" strike="noStrike">
                          <a:solidFill>
                            <a:srgbClr val="000000"/>
                          </a:solidFill>
                          <a:effectLst/>
                        </a:rPr>
                        <a:t>139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Healthy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422490193"/>
                  </a:ext>
                </a:extLst>
              </a:tr>
              <a:tr h="26160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u="none" strike="noStrike">
                          <a:solidFill>
                            <a:srgbClr val="000000"/>
                          </a:solidFill>
                          <a:effectLst/>
                        </a:rPr>
                        <a:t>58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u="none" strike="noStrike">
                          <a:solidFill>
                            <a:srgbClr val="000000"/>
                          </a:solidFill>
                          <a:effectLst/>
                        </a:rPr>
                        <a:t>162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Healthy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218246617"/>
                  </a:ext>
                </a:extLst>
              </a:tr>
              <a:tr h="26160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u="none" strike="noStrike">
                          <a:solidFill>
                            <a:srgbClr val="000000"/>
                          </a:solidFill>
                          <a:effectLst/>
                        </a:rPr>
                        <a:t>50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u="none" strike="noStrike">
                          <a:solidFill>
                            <a:srgbClr val="000000"/>
                          </a:solidFill>
                          <a:effectLst/>
                        </a:rPr>
                        <a:t>158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Healthy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748582776"/>
                  </a:ext>
                </a:extLst>
              </a:tr>
              <a:tr h="26160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u="none" strike="noStrike">
                          <a:solidFill>
                            <a:srgbClr val="000000"/>
                          </a:solidFill>
                          <a:effectLst/>
                        </a:rPr>
                        <a:t>58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u="none" strike="noStrike">
                          <a:solidFill>
                            <a:srgbClr val="000000"/>
                          </a:solidFill>
                          <a:effectLst/>
                        </a:rPr>
                        <a:t>172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Healthy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6869982"/>
                  </a:ext>
                </a:extLst>
              </a:tr>
              <a:tr h="26160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u="none" strike="noStrike">
                          <a:solidFill>
                            <a:srgbClr val="000000"/>
                          </a:solidFill>
                          <a:effectLst/>
                        </a:rPr>
                        <a:t>66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u="none" strike="noStrike">
                          <a:solidFill>
                            <a:srgbClr val="000000"/>
                          </a:solidFill>
                          <a:effectLst/>
                        </a:rPr>
                        <a:t>114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Healthy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324980454"/>
                  </a:ext>
                </a:extLst>
              </a:tr>
              <a:tr h="26160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u="none" strike="noStrike">
                          <a:solidFill>
                            <a:srgbClr val="000000"/>
                          </a:solidFill>
                          <a:effectLst/>
                        </a:rPr>
                        <a:t>69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u="none" strike="noStrike">
                          <a:solidFill>
                            <a:srgbClr val="000000"/>
                          </a:solidFill>
                          <a:effectLst/>
                        </a:rPr>
                        <a:t>151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Healthy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977063807"/>
                  </a:ext>
                </a:extLst>
              </a:tr>
              <a:tr h="26160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u="none" strike="noStrike">
                          <a:solidFill>
                            <a:srgbClr val="000000"/>
                          </a:solidFill>
                          <a:effectLst/>
                        </a:rPr>
                        <a:t>65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u="none" strike="noStrike">
                          <a:solidFill>
                            <a:srgbClr val="000000"/>
                          </a:solidFill>
                          <a:effectLst/>
                        </a:rPr>
                        <a:t>114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Disease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031179463"/>
                  </a:ext>
                </a:extLst>
              </a:tr>
              <a:tr h="26160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u="none" strike="noStrike">
                          <a:solidFill>
                            <a:srgbClr val="000000"/>
                          </a:solidFill>
                          <a:effectLst/>
                        </a:rPr>
                        <a:t>71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u="none" strike="noStrike">
                          <a:solidFill>
                            <a:srgbClr val="000000"/>
                          </a:solidFill>
                          <a:effectLst/>
                        </a:rPr>
                        <a:t>162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Healthy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440939898"/>
                  </a:ext>
                </a:extLst>
              </a:tr>
              <a:tr h="26160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u="none" strike="noStrike">
                          <a:solidFill>
                            <a:srgbClr val="000000"/>
                          </a:solidFill>
                          <a:effectLst/>
                        </a:rPr>
                        <a:t>61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u="none" strike="noStrike">
                          <a:solidFill>
                            <a:srgbClr val="000000"/>
                          </a:solidFill>
                          <a:effectLst/>
                        </a:rPr>
                        <a:t>169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Disease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12867685"/>
                  </a:ext>
                </a:extLst>
              </a:tr>
              <a:tr h="26160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u="none" strike="noStrike">
                          <a:solidFill>
                            <a:srgbClr val="000000"/>
                          </a:solidFill>
                          <a:effectLst/>
                        </a:rPr>
                        <a:t>65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u="none" strike="noStrike">
                          <a:solidFill>
                            <a:srgbClr val="000000"/>
                          </a:solidFill>
                          <a:effectLst/>
                        </a:rPr>
                        <a:t>157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Healthy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214178863"/>
                  </a:ext>
                </a:extLst>
              </a:tr>
              <a:tr h="26160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u="none" strike="noStrike">
                          <a:solidFill>
                            <a:srgbClr val="000000"/>
                          </a:solidFill>
                          <a:effectLst/>
                        </a:rPr>
                        <a:t>41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u="none" strike="noStrike">
                          <a:solidFill>
                            <a:srgbClr val="000000"/>
                          </a:solidFill>
                          <a:effectLst/>
                        </a:rPr>
                        <a:t>168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Healthy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071670328"/>
                  </a:ext>
                </a:extLst>
              </a:tr>
              <a:tr h="26160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51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u="none" strike="noStrike">
                          <a:solidFill>
                            <a:srgbClr val="000000"/>
                          </a:solidFill>
                          <a:effectLst/>
                        </a:rPr>
                        <a:t>142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Disease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289358834"/>
                  </a:ext>
                </a:extLst>
              </a:tr>
              <a:tr h="261602"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US" sz="13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Hundreds more…</a:t>
                      </a:r>
                    </a:p>
                  </a:txBody>
                  <a:tcPr marL="7620" marR="7620" marT="7620" marB="0" anchor="b"/>
                </a:tc>
                <a:tc hMerge="1">
                  <a:txBody>
                    <a:bodyPr/>
                    <a:lstStyle/>
                    <a:p>
                      <a:pPr algn="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 hMerge="1">
                  <a:txBody>
                    <a:bodyPr/>
                    <a:lstStyle/>
                    <a:p>
                      <a:pPr algn="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713214808"/>
                  </a:ext>
                </a:extLst>
              </a:tr>
            </a:tbl>
          </a:graphicData>
        </a:graphic>
      </p:graphicFrame>
      <p:sp>
        <p:nvSpPr>
          <p:cNvPr id="8" name="Slide Number Placeholder 10">
            <a:extLst>
              <a:ext uri="{FF2B5EF4-FFF2-40B4-BE49-F238E27FC236}">
                <a16:creationId xmlns:a16="http://schemas.microsoft.com/office/drawing/2014/main" id="{E22CC8B7-0D1A-CF5E-6C19-8A2BA04D806B}"/>
              </a:ext>
            </a:extLst>
          </p:cNvPr>
          <p:cNvSpPr txBox="1">
            <a:spLocks/>
          </p:cNvSpPr>
          <p:nvPr/>
        </p:nvSpPr>
        <p:spPr>
          <a:xfrm>
            <a:off x="10374963" y="6062489"/>
            <a:ext cx="97929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1" i="0" kern="1200">
                <a:solidFill>
                  <a:schemeClr val="bg1"/>
                </a:solidFill>
                <a:latin typeface="Helvetica"/>
                <a:ea typeface="+mn-ea"/>
                <a:cs typeface="Helvetic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2AE3374-EE90-794F-9E8A-914FB65215F6}" type="slidenum">
              <a:rPr lang="en-US" smtClean="0">
                <a:solidFill>
                  <a:schemeClr val="tx1"/>
                </a:solidFill>
              </a:rPr>
              <a:pPr algn="r"/>
              <a:t>4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FC0C032-D1D6-E773-7AC4-3CD400AA6C49}"/>
              </a:ext>
            </a:extLst>
          </p:cNvPr>
          <p:cNvGrpSpPr/>
          <p:nvPr/>
        </p:nvGrpSpPr>
        <p:grpSpPr>
          <a:xfrm>
            <a:off x="6474810" y="1856790"/>
            <a:ext cx="5258534" cy="4205699"/>
            <a:chOff x="6474810" y="1856790"/>
            <a:chExt cx="5258534" cy="4205699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69117BA8-71FA-6225-A788-20A0B86B92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186601" y="2510022"/>
              <a:ext cx="3834952" cy="3552467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C990F06B-73D9-E2A3-49F3-E074FCFF29A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74810" y="1856790"/>
              <a:ext cx="5258534" cy="38105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38014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375D30-0CC9-D1F9-190B-0C61BB021B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62E64C-B5AD-7D89-4B63-A4251A0B42F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We use </a:t>
            </a:r>
            <a:r>
              <a:rPr lang="en-US" b="1" dirty="0"/>
              <a:t>histograms </a:t>
            </a:r>
            <a:r>
              <a:rPr lang="en-US" dirty="0"/>
              <a:t>to summarize the distribution of one numeric variable.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D52EE3-3D5F-9769-F21B-2C266969B9B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We use </a:t>
            </a:r>
            <a:r>
              <a:rPr lang="en-US" b="1" dirty="0"/>
              <a:t>box plots </a:t>
            </a:r>
            <a:r>
              <a:rPr lang="en-US" dirty="0"/>
              <a:t>to compare the distribution of a numeric variable between two or more groups.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6BBB1C-5CF7-326C-6C8C-E8737F38EB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E3374-EE90-794F-9E8A-914FB65215F6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89254ED-9D9A-7487-78FB-757AAB7B46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2643" y="2998455"/>
            <a:ext cx="4158714" cy="29910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3FA310-B717-2D4E-1F30-B3C0E6AB0F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6857" y="2998455"/>
            <a:ext cx="3834952" cy="3552467"/>
          </a:xfrm>
          <a:prstGeom prst="rect">
            <a:avLst/>
          </a:prstGeom>
        </p:spPr>
      </p:pic>
      <p:sp>
        <p:nvSpPr>
          <p:cNvPr id="10" name="Slide Number Placeholder 10">
            <a:extLst>
              <a:ext uri="{FF2B5EF4-FFF2-40B4-BE49-F238E27FC236}">
                <a16:creationId xmlns:a16="http://schemas.microsoft.com/office/drawing/2014/main" id="{F12D0D75-10A9-FC4D-7BAC-AFC255510AA0}"/>
              </a:ext>
            </a:extLst>
          </p:cNvPr>
          <p:cNvSpPr txBox="1">
            <a:spLocks/>
          </p:cNvSpPr>
          <p:nvPr/>
        </p:nvSpPr>
        <p:spPr>
          <a:xfrm>
            <a:off x="10374963" y="6062489"/>
            <a:ext cx="97929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1" i="0" kern="1200">
                <a:solidFill>
                  <a:schemeClr val="bg1"/>
                </a:solidFill>
                <a:latin typeface="Helvetica"/>
                <a:ea typeface="+mn-ea"/>
                <a:cs typeface="Helvetic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2AE3374-EE90-794F-9E8A-914FB65215F6}" type="slidenum">
              <a:rPr lang="en-US" smtClean="0">
                <a:solidFill>
                  <a:schemeClr val="tx1"/>
                </a:solidFill>
              </a:rPr>
              <a:pPr algn="r"/>
              <a:t>5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7913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theme/theme1.xml><?xml version="1.0" encoding="utf-8"?>
<a:theme xmlns:a="http://schemas.openxmlformats.org/drawingml/2006/main" name="Butler16by9">
  <a:themeElements>
    <a:clrScheme name="Butler 1">
      <a:dk1>
        <a:srgbClr val="13294B"/>
      </a:dk1>
      <a:lt1>
        <a:srgbClr val="FFFFFE"/>
      </a:lt1>
      <a:dk2>
        <a:srgbClr val="13294B"/>
      </a:dk2>
      <a:lt2>
        <a:srgbClr val="D1E0D7"/>
      </a:lt2>
      <a:accent1>
        <a:srgbClr val="00A3E0"/>
      </a:accent1>
      <a:accent2>
        <a:srgbClr val="D1E0D7"/>
      </a:accent2>
      <a:accent3>
        <a:srgbClr val="E31C79"/>
      </a:accent3>
      <a:accent4>
        <a:srgbClr val="ECE81A"/>
      </a:accent4>
      <a:accent5>
        <a:srgbClr val="26D07C"/>
      </a:accent5>
      <a:accent6>
        <a:srgbClr val="EAAA00"/>
      </a:accent6>
      <a:hlink>
        <a:srgbClr val="00A3E0"/>
      </a:hlink>
      <a:folHlink>
        <a:srgbClr val="00A3E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Butler16by9" id="{C9D0A557-4607-412F-883B-508196091F65}" vid="{940D7DA7-C5FF-4424-B606-8714568226B0}"/>
    </a:ext>
  </a:extLst>
</a:theme>
</file>

<file path=ppt/theme/theme2.xml><?xml version="1.0" encoding="utf-8"?>
<a:theme xmlns:a="http://schemas.openxmlformats.org/drawingml/2006/main" name="7_Office Theme">
  <a:themeElements>
    <a:clrScheme name="Butler">
      <a:dk1>
        <a:srgbClr val="050219"/>
      </a:dk1>
      <a:lt1>
        <a:srgbClr val="FFFFFE"/>
      </a:lt1>
      <a:dk2>
        <a:srgbClr val="141313"/>
      </a:dk2>
      <a:lt2>
        <a:srgbClr val="D1E3CF"/>
      </a:lt2>
      <a:accent1>
        <a:srgbClr val="008EC8"/>
      </a:accent1>
      <a:accent2>
        <a:srgbClr val="D1E3CF"/>
      </a:accent2>
      <a:accent3>
        <a:srgbClr val="D11960"/>
      </a:accent3>
      <a:accent4>
        <a:srgbClr val="E7E533"/>
      </a:accent4>
      <a:accent5>
        <a:srgbClr val="5CB174"/>
      </a:accent5>
      <a:accent6>
        <a:srgbClr val="EEA420"/>
      </a:accent6>
      <a:hlink>
        <a:srgbClr val="050219"/>
      </a:hlink>
      <a:folHlink>
        <a:srgbClr val="05021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4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5_Office Theme">
  <a:themeElements>
    <a:clrScheme name="Butler">
      <a:dk1>
        <a:srgbClr val="050219"/>
      </a:dk1>
      <a:lt1>
        <a:srgbClr val="FFFFFE"/>
      </a:lt1>
      <a:dk2>
        <a:srgbClr val="141313"/>
      </a:dk2>
      <a:lt2>
        <a:srgbClr val="D1E3CF"/>
      </a:lt2>
      <a:accent1>
        <a:srgbClr val="008EC8"/>
      </a:accent1>
      <a:accent2>
        <a:srgbClr val="D1E3CF"/>
      </a:accent2>
      <a:accent3>
        <a:srgbClr val="D11960"/>
      </a:accent3>
      <a:accent4>
        <a:srgbClr val="E7E533"/>
      </a:accent4>
      <a:accent5>
        <a:srgbClr val="5CB174"/>
      </a:accent5>
      <a:accent6>
        <a:srgbClr val="EEA420"/>
      </a:accent6>
      <a:hlink>
        <a:srgbClr val="050219"/>
      </a:hlink>
      <a:folHlink>
        <a:srgbClr val="05021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1_Office Theme">
  <a:themeElements>
    <a:clrScheme name="Butler">
      <a:dk1>
        <a:srgbClr val="050219"/>
      </a:dk1>
      <a:lt1>
        <a:srgbClr val="FFFFFE"/>
      </a:lt1>
      <a:dk2>
        <a:srgbClr val="141313"/>
      </a:dk2>
      <a:lt2>
        <a:srgbClr val="D1E3CF"/>
      </a:lt2>
      <a:accent1>
        <a:srgbClr val="008EC8"/>
      </a:accent1>
      <a:accent2>
        <a:srgbClr val="D1E3CF"/>
      </a:accent2>
      <a:accent3>
        <a:srgbClr val="D11960"/>
      </a:accent3>
      <a:accent4>
        <a:srgbClr val="E7E533"/>
      </a:accent4>
      <a:accent5>
        <a:srgbClr val="5CB174"/>
      </a:accent5>
      <a:accent6>
        <a:srgbClr val="EEA420"/>
      </a:accent6>
      <a:hlink>
        <a:srgbClr val="050219"/>
      </a:hlink>
      <a:folHlink>
        <a:srgbClr val="05021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8_Office Theme">
  <a:themeElements>
    <a:clrScheme name="Butler 1">
      <a:dk1>
        <a:srgbClr val="13294B"/>
      </a:dk1>
      <a:lt1>
        <a:srgbClr val="FFFFFE"/>
      </a:lt1>
      <a:dk2>
        <a:srgbClr val="13294B"/>
      </a:dk2>
      <a:lt2>
        <a:srgbClr val="D1E0D7"/>
      </a:lt2>
      <a:accent1>
        <a:srgbClr val="00A3E0"/>
      </a:accent1>
      <a:accent2>
        <a:srgbClr val="D1E0D7"/>
      </a:accent2>
      <a:accent3>
        <a:srgbClr val="E31C79"/>
      </a:accent3>
      <a:accent4>
        <a:srgbClr val="ECE81A"/>
      </a:accent4>
      <a:accent5>
        <a:srgbClr val="26D07C"/>
      </a:accent5>
      <a:accent6>
        <a:srgbClr val="EAAA00"/>
      </a:accent6>
      <a:hlink>
        <a:srgbClr val="00A3E0"/>
      </a:hlink>
      <a:folHlink>
        <a:srgbClr val="00A3E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8.xml><?xml version="1.0" encoding="utf-8"?>
<a:theme xmlns:a="http://schemas.openxmlformats.org/drawingml/2006/main" name="9_Office Theme">
  <a:themeElements>
    <a:clrScheme name="Butler 1">
      <a:dk1>
        <a:srgbClr val="13294B"/>
      </a:dk1>
      <a:lt1>
        <a:srgbClr val="FFFFFE"/>
      </a:lt1>
      <a:dk2>
        <a:srgbClr val="13294B"/>
      </a:dk2>
      <a:lt2>
        <a:srgbClr val="D1E0D7"/>
      </a:lt2>
      <a:accent1>
        <a:srgbClr val="00A3E0"/>
      </a:accent1>
      <a:accent2>
        <a:srgbClr val="D1E0D7"/>
      </a:accent2>
      <a:accent3>
        <a:srgbClr val="E31C79"/>
      </a:accent3>
      <a:accent4>
        <a:srgbClr val="ECE81A"/>
      </a:accent4>
      <a:accent5>
        <a:srgbClr val="26D07C"/>
      </a:accent5>
      <a:accent6>
        <a:srgbClr val="EAAA00"/>
      </a:accent6>
      <a:hlink>
        <a:srgbClr val="00A3E0"/>
      </a:hlink>
      <a:folHlink>
        <a:srgbClr val="00A3E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Butler16by9</Template>
  <TotalTime>10</TotalTime>
  <Words>223</Words>
  <Application>Microsoft Office PowerPoint</Application>
  <PresentationFormat>Widescreen</PresentationFormat>
  <Paragraphs>122</Paragraphs>
  <Slides>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8</vt:i4>
      </vt:variant>
      <vt:variant>
        <vt:lpstr>Slide Titles</vt:lpstr>
      </vt:variant>
      <vt:variant>
        <vt:i4>5</vt:i4>
      </vt:variant>
    </vt:vector>
  </HeadingPairs>
  <TitlesOfParts>
    <vt:vector size="17" baseType="lpstr">
      <vt:lpstr>Arial</vt:lpstr>
      <vt:lpstr>Calibri</vt:lpstr>
      <vt:lpstr>Georgia</vt:lpstr>
      <vt:lpstr>Helvetica</vt:lpstr>
      <vt:lpstr>Butler16by9</vt:lpstr>
      <vt:lpstr>7_Office Theme</vt:lpstr>
      <vt:lpstr>4_Office Theme</vt:lpstr>
      <vt:lpstr>5_Office Theme</vt:lpstr>
      <vt:lpstr>Office Theme</vt:lpstr>
      <vt:lpstr>1_Office Theme</vt:lpstr>
      <vt:lpstr>8_Office Theme</vt:lpstr>
      <vt:lpstr>9_Office Theme</vt:lpstr>
      <vt:lpstr>Histograms and Box Plots</vt:lpstr>
      <vt:lpstr>Learning Objectives</vt:lpstr>
      <vt:lpstr>Understanding a distribution using a histogram</vt:lpstr>
      <vt:lpstr>Comparing distributions with box plots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RX 319 – Introduction to Healthcare Analytics</dc:title>
  <dc:creator>Class, Caleb</dc:creator>
  <cp:lastModifiedBy>Class, Caleb</cp:lastModifiedBy>
  <cp:revision>3</cp:revision>
  <dcterms:created xsi:type="dcterms:W3CDTF">2022-04-15T15:55:21Z</dcterms:created>
  <dcterms:modified xsi:type="dcterms:W3CDTF">2023-05-09T18:53:01Z</dcterms:modified>
</cp:coreProperties>
</file>